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30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1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548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66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84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3951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02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653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7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5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83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6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78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55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4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0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1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C82F4B-6DC3-401A-B788-5F8FA4E9A6E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37A8F3-33ED-40AB-979A-E7047FA21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3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Need of Data Preparation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72" y="615170"/>
            <a:ext cx="10174014" cy="5564913"/>
          </a:xfrm>
        </p:spPr>
      </p:pic>
    </p:spTree>
    <p:extLst>
      <p:ext uri="{BB962C8B-B14F-4D97-AF65-F5344CB8AC3E}">
        <p14:creationId xmlns:p14="http://schemas.microsoft.com/office/powerpoint/2010/main" val="156778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List-wise 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Delete the entire row having a missing value in a column.</a:t>
            </a:r>
          </a:p>
          <a:p>
            <a:r>
              <a:rPr lang="en-US" dirty="0" smtClean="0"/>
              <a:t>But it can lead to bias</a:t>
            </a:r>
          </a:p>
          <a:p>
            <a:r>
              <a:rPr lang="en-US" dirty="0" smtClean="0"/>
              <a:t>Most common</a:t>
            </a:r>
          </a:p>
          <a:p>
            <a:r>
              <a:rPr lang="en-US" dirty="0" smtClean="0"/>
              <a:t>If values are not missing randomly then it can introduce significant 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Fill in missing values instead of deletion with their mean or median or mode.</a:t>
            </a:r>
          </a:p>
          <a:p>
            <a:r>
              <a:rPr lang="en-US" dirty="0" smtClean="0"/>
              <a:t>Can even build a model to predict missing values</a:t>
            </a:r>
          </a:p>
          <a:p>
            <a:r>
              <a:rPr lang="en-US" dirty="0" err="1" smtClean="0">
                <a:solidFill>
                  <a:schemeClr val="accent1"/>
                </a:solidFill>
              </a:rPr>
              <a:t>Uni</a:t>
            </a:r>
            <a:r>
              <a:rPr lang="en-US" dirty="0" err="1">
                <a:solidFill>
                  <a:schemeClr val="accent1"/>
                </a:solidFill>
              </a:rPr>
              <a:t>-</a:t>
            </a:r>
            <a:r>
              <a:rPr lang="en-US" dirty="0" err="1" smtClean="0">
                <a:solidFill>
                  <a:schemeClr val="accent1"/>
                </a:solidFill>
              </a:rPr>
              <a:t>variate</a:t>
            </a:r>
            <a:r>
              <a:rPr lang="en-US" dirty="0" smtClean="0">
                <a:solidFill>
                  <a:schemeClr val="accent1"/>
                </a:solidFill>
              </a:rPr>
              <a:t> Imputation</a:t>
            </a:r>
            <a:r>
              <a:rPr lang="en-US" dirty="0" smtClean="0"/>
              <a:t>: Rely only on the known values in a same feature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Multivariate Imputation</a:t>
            </a:r>
            <a:r>
              <a:rPr lang="en-US" dirty="0" smtClean="0"/>
              <a:t>: Predict value from all other known values</a:t>
            </a:r>
            <a:r>
              <a:rPr lang="en-US" dirty="0"/>
              <a:t> </a:t>
            </a:r>
            <a:r>
              <a:rPr lang="en-US" dirty="0" smtClean="0"/>
              <a:t>using regression technique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Hot-deck Imputation</a:t>
            </a:r>
            <a:r>
              <a:rPr lang="en-US" dirty="0" smtClean="0"/>
              <a:t>: Sort the values using any criteria then for every missing value use immediately prior available value(</a:t>
            </a:r>
            <a:r>
              <a:rPr lang="en-US" dirty="0" err="1" smtClean="0"/>
              <a:t>a.k.a</a:t>
            </a:r>
            <a:r>
              <a:rPr lang="en-US" dirty="0" smtClean="0"/>
              <a:t> Last Observation Carried Forward)</a:t>
            </a:r>
          </a:p>
        </p:txBody>
      </p:sp>
    </p:spTree>
    <p:extLst>
      <p:ext uri="{BB962C8B-B14F-4D97-AF65-F5344CB8AC3E}">
        <p14:creationId xmlns:p14="http://schemas.microsoft.com/office/powerpoint/2010/main" val="186052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701716"/>
            <a:ext cx="9601200" cy="30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Outliers?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293" y="2557463"/>
            <a:ext cx="7865413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1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Points to remember while handling Outliers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477" y="2557463"/>
            <a:ext cx="856304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Points to remember while handling Outliers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302" y="2557463"/>
            <a:ext cx="837339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Oversampling &amp; Under sampling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583424"/>
            <a:ext cx="9601200" cy="32659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42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Unbiased samples make it hard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3171" y="2557463"/>
            <a:ext cx="732565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Balancing Datasets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12699"/>
            <a:ext cx="9601200" cy="320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9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62" y="2557463"/>
            <a:ext cx="6754076" cy="3317875"/>
          </a:xfrm>
        </p:spPr>
      </p:pic>
    </p:spTree>
    <p:extLst>
      <p:ext uri="{BB962C8B-B14F-4D97-AF65-F5344CB8AC3E}">
        <p14:creationId xmlns:p14="http://schemas.microsoft.com/office/powerpoint/2010/main" val="285790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Forcibly balanced datasets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214" y="2557463"/>
            <a:ext cx="755957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6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Overfitting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225" y="2557463"/>
            <a:ext cx="8003549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60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 fitting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031" y="2588994"/>
            <a:ext cx="812193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9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30" y="2557463"/>
            <a:ext cx="6872740" cy="3317875"/>
          </a:xfrm>
        </p:spPr>
      </p:pic>
    </p:spTree>
    <p:extLst>
      <p:ext uri="{BB962C8B-B14F-4D97-AF65-F5344CB8AC3E}">
        <p14:creationId xmlns:p14="http://schemas.microsoft.com/office/powerpoint/2010/main" val="25670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375" y="2557463"/>
            <a:ext cx="6997249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0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Insufficient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794" y="2557463"/>
            <a:ext cx="819041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748" y="2557463"/>
            <a:ext cx="851650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Non-Representative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309" y="2557463"/>
            <a:ext cx="849938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Duplicate Data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224" y="2557463"/>
            <a:ext cx="833155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4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follow two ways for handling Missing Data</a:t>
            </a:r>
          </a:p>
          <a:p>
            <a:r>
              <a:rPr lang="en-US" dirty="0" smtClean="0"/>
              <a:t>Deletion</a:t>
            </a:r>
          </a:p>
          <a:p>
            <a:r>
              <a:rPr lang="en-US" dirty="0" smtClean="0"/>
              <a:t>Imputation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1850</TotalTime>
  <Words>179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Garamond</vt:lpstr>
      <vt:lpstr>Organic</vt:lpstr>
      <vt:lpstr>Need of Data Preparation</vt:lpstr>
      <vt:lpstr>Machine Learning</vt:lpstr>
      <vt:lpstr>Applications of ML</vt:lpstr>
      <vt:lpstr>Problems with Data</vt:lpstr>
      <vt:lpstr>Insufficient Data</vt:lpstr>
      <vt:lpstr>Too much Data</vt:lpstr>
      <vt:lpstr>Non-Representative Data</vt:lpstr>
      <vt:lpstr>Duplicate Data</vt:lpstr>
      <vt:lpstr>Missing Data</vt:lpstr>
      <vt:lpstr>PowerPoint Presentation</vt:lpstr>
      <vt:lpstr>List-wise Deletion</vt:lpstr>
      <vt:lpstr>Imputation</vt:lpstr>
      <vt:lpstr>Outliers</vt:lpstr>
      <vt:lpstr>How to handle Outliers?</vt:lpstr>
      <vt:lpstr>Points to remember while handling Outliers</vt:lpstr>
      <vt:lpstr>Points to remember while handling Outliers</vt:lpstr>
      <vt:lpstr>Oversampling &amp; Under sampling</vt:lpstr>
      <vt:lpstr>When Unbiased samples make it hard</vt:lpstr>
      <vt:lpstr>Balancing Datasets</vt:lpstr>
      <vt:lpstr>Forcibly balanced datasets</vt:lpstr>
      <vt:lpstr>Overfitting</vt:lpstr>
      <vt:lpstr>Under fitting</vt:lpstr>
    </vt:vector>
  </TitlesOfParts>
  <Company>Capgemini GCC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of Data Preparation</dc:title>
  <dc:creator>Bhunia, Arup</dc:creator>
  <cp:lastModifiedBy>Bhunia, Arup</cp:lastModifiedBy>
  <cp:revision>10</cp:revision>
  <dcterms:created xsi:type="dcterms:W3CDTF">2019-11-25T05:41:03Z</dcterms:created>
  <dcterms:modified xsi:type="dcterms:W3CDTF">2019-11-26T12:31:59Z</dcterms:modified>
</cp:coreProperties>
</file>